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DEADA"/>
    <a:srgbClr val="EBF1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208" y="-21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407104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49042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83323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089849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59155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03387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081374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806218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40515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859387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413738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6F31E7-F7C9-4F09-AB17-051C3CE0F15A}" type="datetimeFigureOut">
              <a:rPr lang="en-GB" smtClean="0"/>
              <a:t>14/07/16</a:t>
            </a:fld>
            <a:endParaRPr lang="en-GB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B38D19-E595-49F3-A93E-1DDDDE122E4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92994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Rechteck 65"/>
          <p:cNvSpPr/>
          <p:nvPr/>
        </p:nvSpPr>
        <p:spPr>
          <a:xfrm>
            <a:off x="0" y="3429000"/>
            <a:ext cx="9144000" cy="3429001"/>
          </a:xfrm>
          <a:prstGeom prst="rect">
            <a:avLst/>
          </a:prstGeom>
          <a:solidFill>
            <a:srgbClr val="FDEADA">
              <a:alpha val="50196"/>
            </a:srgbClr>
          </a:solidFill>
          <a:ln>
            <a:solidFill>
              <a:schemeClr val="accent6">
                <a:lumMod val="75000"/>
              </a:schemeClr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7" name="Rechteck 26"/>
          <p:cNvSpPr/>
          <p:nvPr/>
        </p:nvSpPr>
        <p:spPr>
          <a:xfrm>
            <a:off x="2871616" y="1121104"/>
            <a:ext cx="3212552" cy="3163210"/>
          </a:xfrm>
          <a:prstGeom prst="rect">
            <a:avLst/>
          </a:prstGeom>
          <a:solidFill>
            <a:srgbClr val="EBF1DE">
              <a:alpha val="50196"/>
            </a:srgbClr>
          </a:solidFill>
          <a:ln>
            <a:solidFill>
              <a:schemeClr val="accent3">
                <a:lumMod val="7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17" name="Gerade Verbindung 16"/>
          <p:cNvCxnSpPr/>
          <p:nvPr/>
        </p:nvCxnSpPr>
        <p:spPr>
          <a:xfrm>
            <a:off x="0" y="2055706"/>
            <a:ext cx="9144000" cy="0"/>
          </a:xfrm>
          <a:prstGeom prst="line">
            <a:avLst/>
          </a:prstGeom>
          <a:ln w="76200"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Gerade Verbindung 17"/>
          <p:cNvCxnSpPr/>
          <p:nvPr/>
        </p:nvCxnSpPr>
        <p:spPr>
          <a:xfrm>
            <a:off x="4477437" y="2420888"/>
            <a:ext cx="0" cy="4437112"/>
          </a:xfrm>
          <a:prstGeom prst="line">
            <a:avLst/>
          </a:prstGeom>
          <a:ln w="76200"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Rechteck 25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noFill/>
          <a:ln w="762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8" name="Textfeld 27"/>
          <p:cNvSpPr txBox="1"/>
          <p:nvPr/>
        </p:nvSpPr>
        <p:spPr>
          <a:xfrm>
            <a:off x="3779912" y="2051556"/>
            <a:ext cx="16283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>
                <a:solidFill>
                  <a:schemeClr val="accent3">
                    <a:lumMod val="75000"/>
                  </a:schemeClr>
                </a:solidFill>
              </a:rPr>
              <a:t>dtype</a:t>
            </a:r>
            <a:r>
              <a:rPr lang="de-DE" dirty="0" smtClean="0">
                <a:solidFill>
                  <a:schemeClr val="accent3">
                    <a:lumMod val="75000"/>
                  </a:schemeClr>
                </a:solidFill>
              </a:rPr>
              <a:t>: </a:t>
            </a:r>
            <a:r>
              <a:rPr lang="de-DE" i="1" dirty="0" err="1" smtClean="0">
                <a:solidFill>
                  <a:schemeClr val="accent3">
                    <a:lumMod val="75000"/>
                  </a:schemeClr>
                </a:solidFill>
              </a:rPr>
              <a:t>complex</a:t>
            </a:r>
            <a:endParaRPr lang="en-GB" i="1" dirty="0">
              <a:solidFill>
                <a:schemeClr val="accent3">
                  <a:lumMod val="75000"/>
                </a:schemeClr>
              </a:solidFill>
            </a:endParaRPr>
          </a:p>
        </p:txBody>
      </p:sp>
      <p:sp>
        <p:nvSpPr>
          <p:cNvPr id="29" name="Textfeld 28"/>
          <p:cNvSpPr txBox="1"/>
          <p:nvPr/>
        </p:nvSpPr>
        <p:spPr>
          <a:xfrm>
            <a:off x="107503" y="130197"/>
            <a:ext cx="2850011" cy="369332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de-DE" dirty="0" smtClean="0">
                <a:solidFill>
                  <a:schemeClr val="accent1"/>
                </a:solidFill>
              </a:rPr>
              <a:t>Signal </a:t>
            </a:r>
            <a:r>
              <a:rPr lang="de-DE" dirty="0" err="1" smtClean="0">
                <a:solidFill>
                  <a:schemeClr val="accent1"/>
                </a:solidFill>
              </a:rPr>
              <a:t>dimension</a:t>
            </a:r>
            <a:r>
              <a:rPr lang="de-DE" dirty="0" smtClean="0">
                <a:solidFill>
                  <a:schemeClr val="accent1"/>
                </a:solidFill>
              </a:rPr>
              <a:t>: </a:t>
            </a:r>
            <a:r>
              <a:rPr lang="de-DE" i="1" dirty="0" err="1" smtClean="0">
                <a:solidFill>
                  <a:schemeClr val="accent1"/>
                </a:solidFill>
              </a:rPr>
              <a:t>undefined</a:t>
            </a:r>
            <a:endParaRPr lang="en-GB" i="1" dirty="0">
              <a:solidFill>
                <a:schemeClr val="accent1"/>
              </a:solidFill>
            </a:endParaRPr>
          </a:p>
        </p:txBody>
      </p:sp>
      <p:sp>
        <p:nvSpPr>
          <p:cNvPr id="30" name="Textfeld 29"/>
          <p:cNvSpPr txBox="1"/>
          <p:nvPr/>
        </p:nvSpPr>
        <p:spPr>
          <a:xfrm>
            <a:off x="90995" y="6381328"/>
            <a:ext cx="2005677" cy="369332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de-DE" dirty="0" smtClean="0">
                <a:solidFill>
                  <a:schemeClr val="accent1"/>
                </a:solidFill>
              </a:rPr>
              <a:t>Signal </a:t>
            </a:r>
            <a:r>
              <a:rPr lang="de-DE" dirty="0" err="1" smtClean="0">
                <a:solidFill>
                  <a:schemeClr val="accent1"/>
                </a:solidFill>
              </a:rPr>
              <a:t>dimension</a:t>
            </a:r>
            <a:r>
              <a:rPr lang="de-DE" dirty="0" smtClean="0">
                <a:solidFill>
                  <a:schemeClr val="accent1"/>
                </a:solidFill>
              </a:rPr>
              <a:t>: </a:t>
            </a:r>
            <a:r>
              <a:rPr lang="de-DE" i="1" dirty="0">
                <a:solidFill>
                  <a:schemeClr val="accent1"/>
                </a:solidFill>
              </a:rPr>
              <a:t>1</a:t>
            </a:r>
            <a:endParaRPr lang="en-GB" i="1" dirty="0">
              <a:solidFill>
                <a:schemeClr val="accent1"/>
              </a:solidFill>
            </a:endParaRPr>
          </a:p>
        </p:txBody>
      </p:sp>
      <p:sp>
        <p:nvSpPr>
          <p:cNvPr id="31" name="Textfeld 30"/>
          <p:cNvSpPr txBox="1"/>
          <p:nvPr/>
        </p:nvSpPr>
        <p:spPr>
          <a:xfrm>
            <a:off x="6948264" y="6345257"/>
            <a:ext cx="2005677" cy="369332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de-DE" dirty="0" smtClean="0">
                <a:solidFill>
                  <a:schemeClr val="accent1"/>
                </a:solidFill>
              </a:rPr>
              <a:t>Signal </a:t>
            </a:r>
            <a:r>
              <a:rPr lang="de-DE" dirty="0" err="1" smtClean="0">
                <a:solidFill>
                  <a:schemeClr val="accent1"/>
                </a:solidFill>
              </a:rPr>
              <a:t>dimension</a:t>
            </a:r>
            <a:r>
              <a:rPr lang="de-DE" dirty="0" smtClean="0">
                <a:solidFill>
                  <a:schemeClr val="accent1"/>
                </a:solidFill>
              </a:rPr>
              <a:t>: </a:t>
            </a:r>
            <a:r>
              <a:rPr lang="de-DE" i="1" dirty="0" smtClean="0">
                <a:solidFill>
                  <a:schemeClr val="accent1"/>
                </a:solidFill>
              </a:rPr>
              <a:t>2</a:t>
            </a:r>
            <a:endParaRPr lang="en-GB" i="1" dirty="0">
              <a:solidFill>
                <a:schemeClr val="accent1"/>
              </a:solidFill>
            </a:endParaRPr>
          </a:p>
        </p:txBody>
      </p:sp>
      <p:cxnSp>
        <p:nvCxnSpPr>
          <p:cNvPr id="35" name="Gewinkelte Verbindung 34"/>
          <p:cNvCxnSpPr>
            <a:stCxn id="7" idx="1"/>
            <a:endCxn id="33" idx="0"/>
          </p:cNvCxnSpPr>
          <p:nvPr/>
        </p:nvCxnSpPr>
        <p:spPr>
          <a:xfrm rot="10800000" flipV="1">
            <a:off x="3607451" y="1619694"/>
            <a:ext cx="249373" cy="844737"/>
          </a:xfrm>
          <a:prstGeom prst="bentConnector2">
            <a:avLst/>
          </a:prstGeom>
          <a:ln w="38100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Gewinkelte Verbindung 35"/>
          <p:cNvCxnSpPr>
            <a:stCxn id="7" idx="3"/>
            <a:endCxn id="34" idx="0"/>
          </p:cNvCxnSpPr>
          <p:nvPr/>
        </p:nvCxnSpPr>
        <p:spPr>
          <a:xfrm>
            <a:off x="5080958" y="1619695"/>
            <a:ext cx="247126" cy="844736"/>
          </a:xfrm>
          <a:prstGeom prst="bentConnector2">
            <a:avLst/>
          </a:prstGeom>
          <a:ln w="38100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Gewinkelte Verbindung 38"/>
          <p:cNvCxnSpPr>
            <a:stCxn id="4" idx="3"/>
            <a:endCxn id="6" idx="0"/>
          </p:cNvCxnSpPr>
          <p:nvPr/>
        </p:nvCxnSpPr>
        <p:spPr>
          <a:xfrm>
            <a:off x="5080958" y="645880"/>
            <a:ext cx="1759294" cy="1818551"/>
          </a:xfrm>
          <a:prstGeom prst="bentConnector2">
            <a:avLst/>
          </a:prstGeom>
          <a:ln w="38100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Gewinkelte Verbindung 41"/>
          <p:cNvCxnSpPr>
            <a:stCxn id="4" idx="1"/>
            <a:endCxn id="5" idx="0"/>
          </p:cNvCxnSpPr>
          <p:nvPr/>
        </p:nvCxnSpPr>
        <p:spPr>
          <a:xfrm rot="10800000" flipV="1">
            <a:off x="2087725" y="645879"/>
            <a:ext cx="1769098" cy="1818551"/>
          </a:xfrm>
          <a:prstGeom prst="bentConnector2">
            <a:avLst/>
          </a:prstGeom>
          <a:ln w="38100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Gewinkelte Verbindung 44"/>
          <p:cNvCxnSpPr>
            <a:stCxn id="5" idx="2"/>
            <a:endCxn id="10" idx="0"/>
          </p:cNvCxnSpPr>
          <p:nvPr/>
        </p:nvCxnSpPr>
        <p:spPr>
          <a:xfrm rot="5400000">
            <a:off x="913074" y="3550492"/>
            <a:ext cx="1701231" cy="648073"/>
          </a:xfrm>
          <a:prstGeom prst="bentConnector3">
            <a:avLst>
              <a:gd name="adj1" fmla="val 86206"/>
            </a:avLst>
          </a:prstGeom>
          <a:ln w="38100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Gewinkelte Verbindung 47"/>
          <p:cNvCxnSpPr>
            <a:stCxn id="5" idx="2"/>
            <a:endCxn id="23" idx="0"/>
          </p:cNvCxnSpPr>
          <p:nvPr/>
        </p:nvCxnSpPr>
        <p:spPr>
          <a:xfrm rot="16200000" flipH="1">
            <a:off x="1826097" y="3285540"/>
            <a:ext cx="1713498" cy="1190243"/>
          </a:xfrm>
          <a:prstGeom prst="bentConnector3">
            <a:avLst>
              <a:gd name="adj1" fmla="val 85576"/>
            </a:avLst>
          </a:prstGeom>
          <a:ln w="38100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Gewinkelte Verbindung 53"/>
          <p:cNvCxnSpPr>
            <a:stCxn id="10" idx="1"/>
            <a:endCxn id="12" idx="0"/>
          </p:cNvCxnSpPr>
          <p:nvPr/>
        </p:nvCxnSpPr>
        <p:spPr>
          <a:xfrm rot="10800000" flipV="1">
            <a:off x="719572" y="5004884"/>
            <a:ext cx="108012" cy="658411"/>
          </a:xfrm>
          <a:prstGeom prst="bentConnector2">
            <a:avLst/>
          </a:prstGeom>
          <a:ln w="38100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Gewinkelte Verbindung 56"/>
          <p:cNvCxnSpPr>
            <a:stCxn id="10" idx="3"/>
            <a:endCxn id="11" idx="0"/>
          </p:cNvCxnSpPr>
          <p:nvPr/>
        </p:nvCxnSpPr>
        <p:spPr>
          <a:xfrm>
            <a:off x="2051719" y="5004885"/>
            <a:ext cx="118575" cy="658411"/>
          </a:xfrm>
          <a:prstGeom prst="bentConnector2">
            <a:avLst/>
          </a:prstGeom>
          <a:ln w="38100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Gerade Verbindung mit Pfeil 62"/>
          <p:cNvCxnSpPr>
            <a:stCxn id="4" idx="2"/>
            <a:endCxn id="7" idx="0"/>
          </p:cNvCxnSpPr>
          <p:nvPr/>
        </p:nvCxnSpPr>
        <p:spPr>
          <a:xfrm>
            <a:off x="4468891" y="925621"/>
            <a:ext cx="0" cy="414333"/>
          </a:xfrm>
          <a:prstGeom prst="straightConnector1">
            <a:avLst/>
          </a:prstGeom>
          <a:ln w="38100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Abgerundetes Rechteck 3"/>
          <p:cNvSpPr/>
          <p:nvPr/>
        </p:nvSpPr>
        <p:spPr>
          <a:xfrm>
            <a:off x="3856823" y="366139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Base</a:t>
            </a:r>
          </a:p>
          <a:p>
            <a:pPr algn="ctr"/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Signal</a:t>
            </a:r>
            <a:endParaRPr lang="en-GB" sz="1600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5" name="Abgerundetes Rechteck 4"/>
          <p:cNvSpPr/>
          <p:nvPr/>
        </p:nvSpPr>
        <p:spPr>
          <a:xfrm>
            <a:off x="1475657" y="2464431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Signal</a:t>
            </a:r>
          </a:p>
          <a:p>
            <a:pPr algn="ctr"/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1D</a:t>
            </a:r>
            <a:endParaRPr lang="en-GB" sz="1600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6" name="Abgerundetes Rechteck 5"/>
          <p:cNvSpPr/>
          <p:nvPr/>
        </p:nvSpPr>
        <p:spPr>
          <a:xfrm>
            <a:off x="6228184" y="2464431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Signal</a:t>
            </a:r>
            <a:b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</a:br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2D</a:t>
            </a:r>
            <a:endParaRPr lang="en-GB" sz="1600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8" name="Abgerundetes Rechteck 7"/>
          <p:cNvSpPr/>
          <p:nvPr/>
        </p:nvSpPr>
        <p:spPr>
          <a:xfrm>
            <a:off x="2995383" y="3618876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>
                <a:solidFill>
                  <a:schemeClr val="accent2">
                    <a:lumMod val="50000"/>
                  </a:schemeClr>
                </a:solidFill>
              </a:rPr>
              <a:t>Dielectric</a:t>
            </a:r>
            <a:endParaRPr lang="de-DE" sz="1600" dirty="0" smtClean="0">
              <a:solidFill>
                <a:schemeClr val="accent2">
                  <a:lumMod val="50000"/>
                </a:schemeClr>
              </a:solidFill>
            </a:endParaRPr>
          </a:p>
          <a:p>
            <a:pPr algn="ctr"/>
            <a:r>
              <a:rPr lang="de-DE" sz="1600" dirty="0" err="1" smtClean="0">
                <a:solidFill>
                  <a:schemeClr val="accent2">
                    <a:lumMod val="50000"/>
                  </a:schemeClr>
                </a:solidFill>
              </a:rPr>
              <a:t>Function</a:t>
            </a:r>
            <a:endParaRPr lang="de-DE" sz="1600" dirty="0" smtClean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10" name="Abgerundetes Rechteck 9"/>
          <p:cNvSpPr/>
          <p:nvPr/>
        </p:nvSpPr>
        <p:spPr>
          <a:xfrm>
            <a:off x="827584" y="4725144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EDS</a:t>
            </a:r>
          </a:p>
          <a:p>
            <a:pPr algn="ctr"/>
            <a:r>
              <a:rPr lang="de-DE" sz="1600" dirty="0" err="1" smtClean="0">
                <a:solidFill>
                  <a:schemeClr val="accent2">
                    <a:lumMod val="50000"/>
                  </a:schemeClr>
                </a:solidFill>
              </a:rPr>
              <a:t>Spectrum</a:t>
            </a:r>
            <a:endParaRPr lang="de-DE" sz="1600" dirty="0" smtClean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11" name="Abgerundetes Rechteck 10"/>
          <p:cNvSpPr/>
          <p:nvPr/>
        </p:nvSpPr>
        <p:spPr>
          <a:xfrm>
            <a:off x="1558226" y="5663296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smtClean="0">
                <a:solidFill>
                  <a:schemeClr val="accent2">
                    <a:lumMod val="50000"/>
                  </a:schemeClr>
                </a:solidFill>
              </a:rPr>
              <a:t>EDSSEM</a:t>
            </a:r>
            <a:endParaRPr lang="de-DE" sz="1600" dirty="0" smtClean="0">
              <a:solidFill>
                <a:schemeClr val="accent2">
                  <a:lumMod val="50000"/>
                </a:schemeClr>
              </a:solidFill>
            </a:endParaRPr>
          </a:p>
          <a:p>
            <a:pPr algn="ctr"/>
            <a:r>
              <a:rPr lang="de-DE" sz="1600" dirty="0" err="1" smtClean="0">
                <a:solidFill>
                  <a:schemeClr val="accent2">
                    <a:lumMod val="50000"/>
                  </a:schemeClr>
                </a:solidFill>
              </a:rPr>
              <a:t>Spectrum</a:t>
            </a:r>
            <a:endParaRPr lang="de-DE" sz="1600" dirty="0" smtClean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12" name="Abgerundetes Rechteck 11"/>
          <p:cNvSpPr/>
          <p:nvPr/>
        </p:nvSpPr>
        <p:spPr>
          <a:xfrm>
            <a:off x="107504" y="5663296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EDSTEM</a:t>
            </a:r>
          </a:p>
          <a:p>
            <a:pPr algn="ctr"/>
            <a:r>
              <a:rPr lang="de-DE" sz="1600" dirty="0" err="1" smtClean="0">
                <a:solidFill>
                  <a:schemeClr val="accent2">
                    <a:lumMod val="50000"/>
                  </a:schemeClr>
                </a:solidFill>
              </a:rPr>
              <a:t>Spectrum</a:t>
            </a:r>
            <a:endParaRPr lang="de-DE" sz="1600" dirty="0" smtClean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23" name="Abgerundetes Rechteck 22"/>
          <p:cNvSpPr/>
          <p:nvPr/>
        </p:nvSpPr>
        <p:spPr>
          <a:xfrm>
            <a:off x="2665900" y="4737411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EELS</a:t>
            </a:r>
          </a:p>
          <a:p>
            <a:pPr algn="ctr"/>
            <a:r>
              <a:rPr lang="de-DE" sz="1600" dirty="0" err="1" smtClean="0">
                <a:solidFill>
                  <a:schemeClr val="accent2">
                    <a:lumMod val="50000"/>
                  </a:schemeClr>
                </a:solidFill>
              </a:rPr>
              <a:t>Spectrum</a:t>
            </a:r>
            <a:endParaRPr lang="de-DE" sz="1600" dirty="0" smtClean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7" name="Abgerundetes Rechteck 6"/>
          <p:cNvSpPr/>
          <p:nvPr/>
        </p:nvSpPr>
        <p:spPr>
          <a:xfrm>
            <a:off x="3856823" y="1339954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>
                <a:solidFill>
                  <a:schemeClr val="accent2">
                    <a:lumMod val="50000"/>
                  </a:schemeClr>
                </a:solidFill>
              </a:rPr>
              <a:t>Complex</a:t>
            </a:r>
            <a:endParaRPr lang="de-DE" sz="1600" dirty="0" smtClean="0">
              <a:solidFill>
                <a:schemeClr val="accent2">
                  <a:lumMod val="50000"/>
                </a:schemeClr>
              </a:solidFill>
            </a:endParaRPr>
          </a:p>
          <a:p>
            <a:pPr algn="ctr"/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Signal</a:t>
            </a:r>
            <a:endParaRPr lang="en-GB" sz="1600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69" name="Textfeld 68"/>
          <p:cNvSpPr txBox="1"/>
          <p:nvPr/>
        </p:nvSpPr>
        <p:spPr>
          <a:xfrm>
            <a:off x="6948264" y="3085386"/>
            <a:ext cx="22619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solidFill>
                  <a:schemeClr val="accent6">
                    <a:lumMod val="75000"/>
                  </a:schemeClr>
                </a:solidFill>
              </a:rPr>
              <a:t>Signal type: </a:t>
            </a:r>
            <a:r>
              <a:rPr lang="de-DE" i="1" dirty="0" err="1" smtClean="0">
                <a:solidFill>
                  <a:schemeClr val="accent6">
                    <a:lumMod val="75000"/>
                  </a:schemeClr>
                </a:solidFill>
              </a:rPr>
              <a:t>undefined</a:t>
            </a:r>
            <a:endParaRPr lang="en-GB" i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70" name="Textfeld 69"/>
          <p:cNvSpPr txBox="1"/>
          <p:nvPr/>
        </p:nvSpPr>
        <p:spPr>
          <a:xfrm>
            <a:off x="6948264" y="3425015"/>
            <a:ext cx="202465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>
                <a:solidFill>
                  <a:schemeClr val="accent6">
                    <a:lumMod val="75000"/>
                  </a:schemeClr>
                </a:solidFill>
              </a:rPr>
              <a:t>Signal type: </a:t>
            </a:r>
            <a:r>
              <a:rPr lang="de-DE" i="1" dirty="0" err="1" smtClean="0">
                <a:solidFill>
                  <a:schemeClr val="accent6">
                    <a:lumMod val="75000"/>
                  </a:schemeClr>
                </a:solidFill>
              </a:rPr>
              <a:t>defined</a:t>
            </a:r>
            <a:endParaRPr lang="en-GB" i="1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72" name="Textfeld 71"/>
          <p:cNvSpPr txBox="1"/>
          <p:nvPr/>
        </p:nvSpPr>
        <p:spPr>
          <a:xfrm>
            <a:off x="3652696" y="-24487"/>
            <a:ext cx="18016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err="1" smtClean="0">
                <a:solidFill>
                  <a:schemeClr val="accent3">
                    <a:lumMod val="75000"/>
                  </a:schemeClr>
                </a:solidFill>
              </a:rPr>
              <a:t>dtype</a:t>
            </a:r>
            <a:r>
              <a:rPr lang="de-DE" dirty="0" smtClean="0">
                <a:solidFill>
                  <a:schemeClr val="accent3">
                    <a:lumMod val="75000"/>
                  </a:schemeClr>
                </a:solidFill>
              </a:rPr>
              <a:t>: </a:t>
            </a:r>
            <a:r>
              <a:rPr lang="de-DE" i="1" dirty="0" err="1" smtClean="0">
                <a:solidFill>
                  <a:schemeClr val="accent3">
                    <a:lumMod val="75000"/>
                  </a:schemeClr>
                </a:solidFill>
              </a:rPr>
              <a:t>undefined</a:t>
            </a:r>
            <a:endParaRPr lang="en-GB" i="1" dirty="0">
              <a:solidFill>
                <a:schemeClr val="accent3">
                  <a:lumMod val="75000"/>
                </a:schemeClr>
              </a:solidFill>
            </a:endParaRPr>
          </a:p>
        </p:txBody>
      </p:sp>
      <p:sp>
        <p:nvSpPr>
          <p:cNvPr id="33" name="Abgerundetes Rechteck 32"/>
          <p:cNvSpPr/>
          <p:nvPr/>
        </p:nvSpPr>
        <p:spPr>
          <a:xfrm>
            <a:off x="2995382" y="2464432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>
                <a:solidFill>
                  <a:schemeClr val="accent2">
                    <a:lumMod val="50000"/>
                  </a:schemeClr>
                </a:solidFill>
              </a:rPr>
              <a:t>Complex</a:t>
            </a:r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 Signal1D</a:t>
            </a:r>
          </a:p>
        </p:txBody>
      </p:sp>
      <p:sp>
        <p:nvSpPr>
          <p:cNvPr id="34" name="Abgerundetes Rechteck 33"/>
          <p:cNvSpPr/>
          <p:nvPr/>
        </p:nvSpPr>
        <p:spPr>
          <a:xfrm>
            <a:off x="4716016" y="2464431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>
                <a:solidFill>
                  <a:schemeClr val="accent2">
                    <a:lumMod val="50000"/>
                  </a:schemeClr>
                </a:solidFill>
              </a:rPr>
              <a:t>Complex</a:t>
            </a:r>
            <a:r>
              <a:rPr lang="de-DE" sz="1600" dirty="0">
                <a:solidFill>
                  <a:schemeClr val="accent2">
                    <a:lumMod val="50000"/>
                  </a:schemeClr>
                </a:solidFill>
              </a:rPr>
              <a:t> </a:t>
            </a:r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Signal2D</a:t>
            </a:r>
            <a:endParaRPr lang="en-GB" sz="1600" dirty="0">
              <a:solidFill>
                <a:schemeClr val="accent2">
                  <a:lumMod val="50000"/>
                </a:schemeClr>
              </a:solidFill>
            </a:endParaRPr>
          </a:p>
        </p:txBody>
      </p:sp>
      <p:cxnSp>
        <p:nvCxnSpPr>
          <p:cNvPr id="49" name="Gerade Verbindung mit Pfeil 48"/>
          <p:cNvCxnSpPr>
            <a:stCxn id="33" idx="2"/>
            <a:endCxn id="8" idx="0"/>
          </p:cNvCxnSpPr>
          <p:nvPr/>
        </p:nvCxnSpPr>
        <p:spPr>
          <a:xfrm>
            <a:off x="3607450" y="3023914"/>
            <a:ext cx="1" cy="594962"/>
          </a:xfrm>
          <a:prstGeom prst="straightConnector1">
            <a:avLst/>
          </a:prstGeom>
          <a:ln w="38100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Abgerundetes Rechteck 5"/>
          <p:cNvSpPr/>
          <p:nvPr/>
        </p:nvSpPr>
        <p:spPr>
          <a:xfrm>
            <a:off x="6228184" y="4725144"/>
            <a:ext cx="1224135" cy="559482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dirty="0" err="1" smtClean="0">
                <a:solidFill>
                  <a:schemeClr val="accent2">
                    <a:lumMod val="50000"/>
                  </a:schemeClr>
                </a:solidFill>
              </a:rPr>
              <a:t>Hologram</a:t>
            </a:r>
            <a:endParaRPr lang="de-DE" sz="1600" dirty="0" smtClean="0">
              <a:solidFill>
                <a:schemeClr val="accent2">
                  <a:lumMod val="50000"/>
                </a:schemeClr>
              </a:solidFill>
            </a:endParaRPr>
          </a:p>
          <a:p>
            <a:pPr algn="ctr"/>
            <a:r>
              <a:rPr lang="de-DE" sz="1600" dirty="0" smtClean="0">
                <a:solidFill>
                  <a:schemeClr val="accent2">
                    <a:lumMod val="50000"/>
                  </a:schemeClr>
                </a:solidFill>
              </a:rPr>
              <a:t>Image</a:t>
            </a:r>
            <a:endParaRPr lang="en-GB" sz="1600" dirty="0">
              <a:solidFill>
                <a:schemeClr val="accent2">
                  <a:lumMod val="50000"/>
                </a:schemeClr>
              </a:solidFill>
            </a:endParaRPr>
          </a:p>
        </p:txBody>
      </p:sp>
      <p:cxnSp>
        <p:nvCxnSpPr>
          <p:cNvPr id="13" name="Straight Arrow Connector 12"/>
          <p:cNvCxnSpPr>
            <a:stCxn id="6" idx="2"/>
            <a:endCxn id="37" idx="0"/>
          </p:cNvCxnSpPr>
          <p:nvPr/>
        </p:nvCxnSpPr>
        <p:spPr>
          <a:xfrm>
            <a:off x="6840252" y="3023913"/>
            <a:ext cx="0" cy="1701231"/>
          </a:xfrm>
          <a:prstGeom prst="straightConnector1">
            <a:avLst/>
          </a:prstGeom>
          <a:ln w="38100">
            <a:solidFill>
              <a:schemeClr val="accent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55450799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lnDef>
      <a:spPr>
        <a:ln w="38100">
          <a:solidFill>
            <a:schemeClr val="accent2"/>
          </a:solidFill>
          <a:tailEnd type="arrow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(4:3)</PresentationFormat>
  <Paragraphs>28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Larissa</vt:lpstr>
      <vt:lpstr>PowerPoint Presentation</vt:lpstr>
    </vt:vector>
  </TitlesOfParts>
  <Company>Forschungszentrum Jülich GmbH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Jan Caron</dc:creator>
  <cp:lastModifiedBy>Vadim</cp:lastModifiedBy>
  <cp:revision>15</cp:revision>
  <dcterms:created xsi:type="dcterms:W3CDTF">2016-06-27T11:22:31Z</dcterms:created>
  <dcterms:modified xsi:type="dcterms:W3CDTF">2016-07-14T13:55:48Z</dcterms:modified>
</cp:coreProperties>
</file>

<file path=docProps/thumbnail.jpeg>
</file>