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765" r:id="rId1"/>
  </p:sldMasterIdLst>
  <p:notesMasterIdLst>
    <p:notesMasterId r:id="rId3"/>
  </p:notesMasterIdLst>
  <p:sldIdLst>
    <p:sldId id="267" r:id="rId2"/>
  </p:sldIdLst>
  <p:sldSz cx="9144000" cy="5143500" type="screen16x9"/>
  <p:notesSz cx="7772400" cy="100584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4814818-7D15-84DE-4D93-4F03ED945DFD}" v="110" dt="2025-01-07T02:33:40.916"/>
    <p1510:client id="{5DDFD03E-CDB1-EF11-4524-1987C476C8CF}" v="33" dt="2025-01-07T14:38:37.302"/>
  </p1510:revLst>
</p1510:revInfo>
</file>

<file path=ppt/tableStyles.xml><?xml version="1.0" encoding="utf-8"?>
<a:tblStyleLst xmlns:a="http://schemas.openxmlformats.org/drawingml/2006/main" def="{0D2C6717-2E6F-4114-9BA6-AD1357A1F9BE}">
  <a:tblStyle styleId="{0D2C6717-2E6F-4114-9BA6-AD1357A1F9BE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84" y="7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295650" y="754375"/>
            <a:ext cx="5181850" cy="37719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777225" y="4777725"/>
            <a:ext cx="6217900" cy="45262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78635204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9" name="Google Shape;759;g6e3e3a2e8f_1_5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533400" y="754063"/>
            <a:ext cx="6705600" cy="37719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0" name="Google Shape;760;g6e3e3a2e8f_1_545:notes"/>
          <p:cNvSpPr txBox="1">
            <a:spLocks noGrp="1"/>
          </p:cNvSpPr>
          <p:nvPr>
            <p:ph type="body" idx="1"/>
          </p:nvPr>
        </p:nvSpPr>
        <p:spPr>
          <a:xfrm>
            <a:off x="777240" y="4777740"/>
            <a:ext cx="6217800" cy="452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1325347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Content over Content" type="objOverTx">
  <p:cSld name="OBJECT_OVER_TEXT">
    <p:spTree>
      <p:nvGrpSpPr>
        <p:cNvPr id="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65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3" name="Google Shape;273;p65"/>
          <p:cNvSpPr txBox="1">
            <a:spLocks noGrp="1"/>
          </p:cNvSpPr>
          <p:nvPr>
            <p:ph type="body" idx="1"/>
          </p:nvPr>
        </p:nvSpPr>
        <p:spPr>
          <a:xfrm>
            <a:off x="457200" y="1203480"/>
            <a:ext cx="822924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4" name="Google Shape;274;p65"/>
          <p:cNvSpPr txBox="1">
            <a:spLocks noGrp="1"/>
          </p:cNvSpPr>
          <p:nvPr>
            <p:ph type="body" idx="2"/>
          </p:nvPr>
        </p:nvSpPr>
        <p:spPr>
          <a:xfrm>
            <a:off x="457200" y="2761920"/>
            <a:ext cx="822924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4 Content" type="fourObj">
  <p:cSld name="FOUR_OBJECTS">
    <p:spTree>
      <p:nvGrpSpPr>
        <p:cNvPr id="1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Google Shape;276;p66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7" name="Google Shape;277;p66"/>
          <p:cNvSpPr txBox="1">
            <a:spLocks noGrp="1"/>
          </p:cNvSpPr>
          <p:nvPr>
            <p:ph type="body" idx="1"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8" name="Google Shape;278;p66"/>
          <p:cNvSpPr txBox="1">
            <a:spLocks noGrp="1"/>
          </p:cNvSpPr>
          <p:nvPr>
            <p:ph type="body" idx="2"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9" name="Google Shape;279;p66"/>
          <p:cNvSpPr txBox="1">
            <a:spLocks noGrp="1"/>
          </p:cNvSpPr>
          <p:nvPr>
            <p:ph type="body" idx="3"/>
          </p:nvPr>
        </p:nvSpPr>
        <p:spPr>
          <a:xfrm>
            <a:off x="457200" y="276192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0" name="Google Shape;280;p66"/>
          <p:cNvSpPr txBox="1">
            <a:spLocks noGrp="1"/>
          </p:cNvSpPr>
          <p:nvPr>
            <p:ph type="body" idx="4"/>
          </p:nvPr>
        </p:nvSpPr>
        <p:spPr>
          <a:xfrm>
            <a:off x="4674240" y="276192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6 Content">
  <p:cSld name="Title, 6 Content">
    <p:spTree>
      <p:nvGrpSpPr>
        <p:cNvPr id="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p67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3" name="Google Shape;283;p67"/>
          <p:cNvSpPr txBox="1">
            <a:spLocks noGrp="1"/>
          </p:cNvSpPr>
          <p:nvPr>
            <p:ph type="body" idx="1"/>
          </p:nvPr>
        </p:nvSpPr>
        <p:spPr>
          <a:xfrm>
            <a:off x="457200" y="1203480"/>
            <a:ext cx="26496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4" name="Google Shape;284;p67"/>
          <p:cNvSpPr txBox="1">
            <a:spLocks noGrp="1"/>
          </p:cNvSpPr>
          <p:nvPr>
            <p:ph type="body" idx="2"/>
          </p:nvPr>
        </p:nvSpPr>
        <p:spPr>
          <a:xfrm>
            <a:off x="3239640" y="1203480"/>
            <a:ext cx="26496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5" name="Google Shape;285;p67"/>
          <p:cNvSpPr txBox="1">
            <a:spLocks noGrp="1"/>
          </p:cNvSpPr>
          <p:nvPr>
            <p:ph type="body" idx="3"/>
          </p:nvPr>
        </p:nvSpPr>
        <p:spPr>
          <a:xfrm>
            <a:off x="6022080" y="1203480"/>
            <a:ext cx="26496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6" name="Google Shape;286;p67"/>
          <p:cNvSpPr txBox="1">
            <a:spLocks noGrp="1"/>
          </p:cNvSpPr>
          <p:nvPr>
            <p:ph type="body" idx="4"/>
          </p:nvPr>
        </p:nvSpPr>
        <p:spPr>
          <a:xfrm>
            <a:off x="457200" y="2761920"/>
            <a:ext cx="26496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7" name="Google Shape;287;p67"/>
          <p:cNvSpPr txBox="1">
            <a:spLocks noGrp="1"/>
          </p:cNvSpPr>
          <p:nvPr>
            <p:ph type="body" idx="5"/>
          </p:nvPr>
        </p:nvSpPr>
        <p:spPr>
          <a:xfrm>
            <a:off x="3239640" y="2761920"/>
            <a:ext cx="26496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8" name="Google Shape;288;p67"/>
          <p:cNvSpPr txBox="1">
            <a:spLocks noGrp="1"/>
          </p:cNvSpPr>
          <p:nvPr>
            <p:ph type="body" idx="6"/>
          </p:nvPr>
        </p:nvSpPr>
        <p:spPr>
          <a:xfrm>
            <a:off x="6022080" y="2761920"/>
            <a:ext cx="26496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68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291" name="Google Shape;291;p68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292" name="Google Shape;292;p6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_AND_BODY_1">
  <p:cSld name="TITLE_AND_BODY_1">
    <p:spTree>
      <p:nvGrpSpPr>
        <p:cNvPr id="1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4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45700" rIns="91425" bIns="45700" anchor="ctr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4" name="Google Shape;174;p4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rtl="0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5" name="Google Shape;175;p4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6378308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Content" type="obj">
  <p:cSld name="OBJECT">
    <p:spTree>
      <p:nvGrpSpPr>
        <p:cNvPr id="1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57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44" name="Google Shape;244;p57"/>
          <p:cNvSpPr txBox="1">
            <a:spLocks noGrp="1"/>
          </p:cNvSpPr>
          <p:nvPr>
            <p:ph type="body" idx="1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x">
  <p:cSld name="TITLE_AND_BODY">
    <p:spTree>
      <p:nvGrpSpPr>
        <p:cNvPr id="1" name="Shape 2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Google Shape;246;p58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47" name="Google Shape;247;p58"/>
          <p:cNvSpPr txBox="1">
            <a:spLocks noGrp="1"/>
          </p:cNvSpPr>
          <p:nvPr>
            <p:ph type="subTitle" idx="1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" type="twoObj">
  <p:cSld name="TWO_OBJECTS">
    <p:spTree>
      <p:nvGrpSpPr>
        <p:cNvPr id="1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p59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0" name="Google Shape;250;p59"/>
          <p:cNvSpPr txBox="1">
            <a:spLocks noGrp="1"/>
          </p:cNvSpPr>
          <p:nvPr>
            <p:ph type="body" idx="1"/>
          </p:nvPr>
        </p:nvSpPr>
        <p:spPr>
          <a:xfrm>
            <a:off x="457200" y="1203480"/>
            <a:ext cx="4015800" cy="29829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1" name="Google Shape;251;p59"/>
          <p:cNvSpPr txBox="1">
            <a:spLocks noGrp="1"/>
          </p:cNvSpPr>
          <p:nvPr>
            <p:ph type="body" idx="2"/>
          </p:nvPr>
        </p:nvSpPr>
        <p:spPr>
          <a:xfrm>
            <a:off x="4674240" y="1203480"/>
            <a:ext cx="4015800" cy="29829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p60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entered Text" type="objOnly">
  <p:cSld name="OBJECT_ONLY">
    <p:spTree>
      <p:nvGrpSpPr>
        <p:cNvPr id="1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61"/>
          <p:cNvSpPr txBox="1">
            <a:spLocks noGrp="1"/>
          </p:cNvSpPr>
          <p:nvPr>
            <p:ph type="subTitle" idx="1"/>
          </p:nvPr>
        </p:nvSpPr>
        <p:spPr>
          <a:xfrm>
            <a:off x="457200" y="205200"/>
            <a:ext cx="8229240" cy="39812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 and Content" type="twoObjAndObj">
  <p:cSld name="TWO_OBJECTS_AND_OBJECT">
    <p:spTree>
      <p:nvGrpSpPr>
        <p:cNvPr id="1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p62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8" name="Google Shape;258;p62"/>
          <p:cNvSpPr txBox="1">
            <a:spLocks noGrp="1"/>
          </p:cNvSpPr>
          <p:nvPr>
            <p:ph type="body" idx="1"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9" name="Google Shape;259;p62"/>
          <p:cNvSpPr txBox="1">
            <a:spLocks noGrp="1"/>
          </p:cNvSpPr>
          <p:nvPr>
            <p:ph type="body" idx="2"/>
          </p:nvPr>
        </p:nvSpPr>
        <p:spPr>
          <a:xfrm>
            <a:off x="4674240" y="1203480"/>
            <a:ext cx="4015800" cy="29829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0" name="Google Shape;260;p62"/>
          <p:cNvSpPr txBox="1">
            <a:spLocks noGrp="1"/>
          </p:cNvSpPr>
          <p:nvPr>
            <p:ph type="body" idx="3"/>
          </p:nvPr>
        </p:nvSpPr>
        <p:spPr>
          <a:xfrm>
            <a:off x="457200" y="276192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Content and 2 Content" type="objAndTwoObj">
  <p:cSld name="OBJECT_AND_TWO_OBJECTS">
    <p:spTree>
      <p:nvGrpSpPr>
        <p:cNvPr id="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p63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3" name="Google Shape;263;p63"/>
          <p:cNvSpPr txBox="1">
            <a:spLocks noGrp="1"/>
          </p:cNvSpPr>
          <p:nvPr>
            <p:ph type="body" idx="1"/>
          </p:nvPr>
        </p:nvSpPr>
        <p:spPr>
          <a:xfrm>
            <a:off x="457200" y="1203480"/>
            <a:ext cx="4015800" cy="29829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4" name="Google Shape;264;p63"/>
          <p:cNvSpPr txBox="1">
            <a:spLocks noGrp="1"/>
          </p:cNvSpPr>
          <p:nvPr>
            <p:ph type="body" idx="2"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5" name="Google Shape;265;p63"/>
          <p:cNvSpPr txBox="1">
            <a:spLocks noGrp="1"/>
          </p:cNvSpPr>
          <p:nvPr>
            <p:ph type="body" idx="3"/>
          </p:nvPr>
        </p:nvSpPr>
        <p:spPr>
          <a:xfrm>
            <a:off x="4674240" y="276192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, 2 Content over Content" type="twoObjOverTx">
  <p:cSld name="TWO_OBJECTS_OVER_TEXT">
    <p:spTree>
      <p:nvGrpSpPr>
        <p:cNvPr id="1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p64"/>
          <p:cNvSpPr txBox="1">
            <a:spLocks noGrp="1"/>
          </p:cNvSpPr>
          <p:nvPr>
            <p:ph type="title"/>
          </p:nvPr>
        </p:nvSpPr>
        <p:spPr>
          <a:xfrm>
            <a:off x="457200" y="205200"/>
            <a:ext cx="8229240" cy="8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8" name="Google Shape;268;p64"/>
          <p:cNvSpPr txBox="1">
            <a:spLocks noGrp="1"/>
          </p:cNvSpPr>
          <p:nvPr>
            <p:ph type="body" idx="1"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9" name="Google Shape;269;p64"/>
          <p:cNvSpPr txBox="1">
            <a:spLocks noGrp="1"/>
          </p:cNvSpPr>
          <p:nvPr>
            <p:ph type="body" idx="2"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0" name="Google Shape;270;p64"/>
          <p:cNvSpPr txBox="1">
            <a:spLocks noGrp="1"/>
          </p:cNvSpPr>
          <p:nvPr>
            <p:ph type="body" idx="3"/>
          </p:nvPr>
        </p:nvSpPr>
        <p:spPr>
          <a:xfrm>
            <a:off x="457200" y="2761920"/>
            <a:ext cx="8229240" cy="14227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p55"/>
          <p:cNvSpPr/>
          <p:nvPr/>
        </p:nvSpPr>
        <p:spPr>
          <a:xfrm>
            <a:off x="0" y="4824360"/>
            <a:ext cx="9143640" cy="318600"/>
          </a:xfrm>
          <a:prstGeom prst="rect">
            <a:avLst/>
          </a:prstGeom>
          <a:solidFill>
            <a:srgbClr val="02D35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33" name="Google Shape;233;p55"/>
          <p:cNvSpPr/>
          <p:nvPr/>
        </p:nvSpPr>
        <p:spPr>
          <a:xfrm>
            <a:off x="8714160" y="4897080"/>
            <a:ext cx="191520" cy="191520"/>
          </a:xfrm>
          <a:prstGeom prst="ellipse">
            <a:avLst/>
          </a:prstGeom>
          <a:solidFill>
            <a:srgbClr val="FFFFFF"/>
          </a:solidFill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z="680" b="0" strike="noStrike">
                <a:solidFill>
                  <a:srgbClr val="02D35F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sz="680" b="0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4" name="Google Shape;234;p55"/>
          <p:cNvSpPr txBox="1">
            <a:spLocks noGrp="1"/>
          </p:cNvSpPr>
          <p:nvPr>
            <p:ph type="title"/>
          </p:nvPr>
        </p:nvSpPr>
        <p:spPr>
          <a:xfrm>
            <a:off x="874800" y="343080"/>
            <a:ext cx="7965720" cy="5853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9pPr>
          </a:lstStyle>
          <a:p>
            <a:endParaRPr/>
          </a:p>
        </p:txBody>
      </p:sp>
      <p:sp>
        <p:nvSpPr>
          <p:cNvPr id="235" name="Google Shape;235;p55"/>
          <p:cNvSpPr txBox="1">
            <a:spLocks noGrp="1"/>
          </p:cNvSpPr>
          <p:nvPr>
            <p:ph type="body" idx="1"/>
          </p:nvPr>
        </p:nvSpPr>
        <p:spPr>
          <a:xfrm>
            <a:off x="874800" y="1381680"/>
            <a:ext cx="3896640" cy="3282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9pPr>
          </a:lstStyle>
          <a:p>
            <a:endParaRPr/>
          </a:p>
        </p:txBody>
      </p:sp>
      <p:sp>
        <p:nvSpPr>
          <p:cNvPr id="236" name="Google Shape;236;p55"/>
          <p:cNvSpPr txBox="1">
            <a:spLocks noGrp="1"/>
          </p:cNvSpPr>
          <p:nvPr>
            <p:ph type="body" idx="2"/>
          </p:nvPr>
        </p:nvSpPr>
        <p:spPr>
          <a:xfrm>
            <a:off x="874800" y="990360"/>
            <a:ext cx="3896640" cy="3283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9pPr>
          </a:lstStyle>
          <a:p>
            <a:endParaRPr/>
          </a:p>
        </p:txBody>
      </p:sp>
      <p:sp>
        <p:nvSpPr>
          <p:cNvPr id="237" name="Google Shape;237;p55"/>
          <p:cNvSpPr txBox="1">
            <a:spLocks noGrp="1"/>
          </p:cNvSpPr>
          <p:nvPr>
            <p:ph type="body" idx="3"/>
          </p:nvPr>
        </p:nvSpPr>
        <p:spPr>
          <a:xfrm>
            <a:off x="4943520" y="1382400"/>
            <a:ext cx="3900240" cy="32828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9pPr>
          </a:lstStyle>
          <a:p>
            <a:endParaRPr/>
          </a:p>
        </p:txBody>
      </p:sp>
      <p:sp>
        <p:nvSpPr>
          <p:cNvPr id="238" name="Google Shape;238;p55"/>
          <p:cNvSpPr txBox="1">
            <a:spLocks noGrp="1"/>
          </p:cNvSpPr>
          <p:nvPr>
            <p:ph type="body" idx="4"/>
          </p:nvPr>
        </p:nvSpPr>
        <p:spPr>
          <a:xfrm>
            <a:off x="4943520" y="990360"/>
            <a:ext cx="3900240" cy="3283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9pPr>
          </a:lstStyle>
          <a:p>
            <a:endParaRPr/>
          </a:p>
        </p:txBody>
      </p:sp>
      <p:sp>
        <p:nvSpPr>
          <p:cNvPr id="239" name="Google Shape;239;p55"/>
          <p:cNvSpPr txBox="1">
            <a:spLocks noGrp="1"/>
          </p:cNvSpPr>
          <p:nvPr>
            <p:ph type="dt" idx="10"/>
          </p:nvPr>
        </p:nvSpPr>
        <p:spPr>
          <a:xfrm>
            <a:off x="874800" y="4854600"/>
            <a:ext cx="1811160" cy="27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9pPr>
          </a:lstStyle>
          <a:p>
            <a:endParaRPr/>
          </a:p>
        </p:txBody>
      </p:sp>
      <p:sp>
        <p:nvSpPr>
          <p:cNvPr id="240" name="Google Shape;240;p55"/>
          <p:cNvSpPr txBox="1">
            <a:spLocks noGrp="1"/>
          </p:cNvSpPr>
          <p:nvPr>
            <p:ph type="ftr" idx="11"/>
          </p:nvPr>
        </p:nvSpPr>
        <p:spPr>
          <a:xfrm>
            <a:off x="3029040" y="4854600"/>
            <a:ext cx="3085920" cy="27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8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  <p:sldLayoutId id="2147483709" r:id="rId12"/>
    <p:sldLayoutId id="2147483710" r:id="rId13"/>
    <p:sldLayoutId id="2147483770" r:id="rId14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" name="Google Shape;768;p134"/>
          <p:cNvSpPr/>
          <p:nvPr/>
        </p:nvSpPr>
        <p:spPr>
          <a:xfrm>
            <a:off x="1245525" y="2068500"/>
            <a:ext cx="527400" cy="432000"/>
          </a:xfrm>
          <a:prstGeom prst="rect">
            <a:avLst/>
          </a:prstGeom>
          <a:solidFill>
            <a:srgbClr val="9BF675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US" sz="700" dirty="0"/>
          </a:p>
        </p:txBody>
      </p:sp>
      <p:sp>
        <p:nvSpPr>
          <p:cNvPr id="792" name="Google Shape;792;p134"/>
          <p:cNvSpPr/>
          <p:nvPr/>
        </p:nvSpPr>
        <p:spPr>
          <a:xfrm>
            <a:off x="762600" y="4014750"/>
            <a:ext cx="629100" cy="213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00" dirty="0"/>
              <a:t>in</a:t>
            </a:r>
            <a:endParaRPr lang="en-US" dirty="0"/>
          </a:p>
        </p:txBody>
      </p:sp>
      <p:cxnSp>
        <p:nvCxnSpPr>
          <p:cNvPr id="796" name="Google Shape;796;p134"/>
          <p:cNvCxnSpPr>
            <a:cxnSpLocks/>
            <a:endCxn id="768" idx="0"/>
          </p:cNvCxnSpPr>
          <p:nvPr/>
        </p:nvCxnSpPr>
        <p:spPr>
          <a:xfrm rot="-5400000">
            <a:off x="275625" y="2784300"/>
            <a:ext cx="1949400" cy="517800"/>
          </a:xfrm>
          <a:prstGeom prst="bentConnector3">
            <a:avLst>
              <a:gd name="adj1" fmla="val 112215"/>
            </a:avLst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1</Words>
  <Application>Microsoft Office PowerPoint</Application>
  <PresentationFormat>On-screen Show (16:9)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CRiley</dc:creator>
  <cp:lastModifiedBy>xisco</cp:lastModifiedBy>
  <cp:revision>68</cp:revision>
  <dcterms:modified xsi:type="dcterms:W3CDTF">2025-05-21T11:23:58Z</dcterms:modified>
</cp:coreProperties>
</file>